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2" r:id="rId8"/>
    <p:sldId id="260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E15-9081-4ECE-BBE3-C2F08B59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1B7F0-0991-4C98-8A68-ACA71B35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FC57-0B46-4C2B-88C5-7074B388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14D6-9156-419F-B10F-FC3C6BAC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F79D-5A6C-464C-B85C-9E323833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CC4D-A259-4875-85F0-1333832A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B91B-2CE6-4911-9EFB-3F5CB3A1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306E-E249-4DCC-9867-B27FD965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F6-8B53-4F7F-BC1E-104B0F8F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85C0-D3D5-4155-B771-AD599BF5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CC951-23F2-4C0C-9EE9-D1817B417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D0BAF-9DF0-457B-A2D7-AF2AAEBC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1443-AD14-46BD-A3C2-293E2F9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5EE7-FF08-4693-9324-EBC6C57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A24F-E656-4088-90E4-96F639C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96E-10E8-4098-AD37-22F6548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0C36-740F-45A5-AFC2-7FE13BD4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2FEA-13E6-43CC-9C5E-69671F0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6733-A28D-4722-AC64-3109EC1A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7018-D047-418B-852C-134D545A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6B2-2C3B-4789-A588-572524C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63955-B33A-4E75-8B8E-23B9E93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D69B-5CAE-4802-999D-EAF37B1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82140-3F14-41A6-A969-FBAA14DA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1EB0-8083-473D-BCA1-DDFE20F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4BAC-C812-4E9A-82DC-B59351D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1150-FB4D-4DDE-BDD8-E5AC8824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332C0-2562-4BC5-96FC-857187EE3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406-30AB-4E81-8590-9F74B85D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D8A00-60C7-4CBD-B6B9-5AE2AAD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0D7F-898D-4DCC-9EC1-FCFFF3D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344-0518-45F7-86B0-30E4A3B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2858-4AB9-4257-809A-A7168532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08C6-4616-418E-9CFC-A5DABB43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67FC-003A-489B-B978-C49435E4F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2FF72-0CA6-465E-9CB7-8D4385DBD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658F-78D6-427E-8AD0-9DAFAFFD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AA91F-D08A-4823-BCBF-A9745713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BA820-72DF-499D-AA86-0767964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BEE4-577A-48C1-9859-86189CF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A966-FB6E-4855-86B3-40D665C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005-8BC9-41BF-9530-A99BF5CE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2786C-A8A6-4BC1-B6A1-FE00076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3F03F-9F67-4A94-A458-6D464A0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12463-7D2F-4449-9C9F-A9696980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DED2-1D68-4E13-B0D5-235799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E241-EB78-4A5A-A48B-98F9C5AE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3564-FCE7-4442-8C95-C11A590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2098-CC0B-47DC-AED7-E9F81532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67F04-B3CF-4AB7-95AA-2FB84199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93E25-DDEC-4BE9-B94E-69E5CF5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3F1F-5EF9-4A85-B9C4-B896F3EF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C345-043D-4279-89D6-8F844C9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3B6E7-F268-4875-99A1-243105EF6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3B35-351C-4E7E-82DE-857BDA259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942-F441-4BA9-8031-E3D33ED6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3A624-AA42-499A-93C1-A19387B6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5A151-4E67-4A54-93E2-49057C8A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9EEBF-72DF-4671-8AC0-D697E4EB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379D-074A-44FF-8D48-3E17191C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C50D-5AAE-4A23-B805-48B633F1D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451-BCE3-44A0-AB05-50785EC1E6D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1DFF-CA48-4813-98F0-169208E81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AC3C-390C-4CE1-A442-B1427F7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51FC5-7F16-4564-AC62-86AAED0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C0574-BD29-43C8-9E19-41477E9A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2228" y="604796"/>
            <a:ext cx="6629678" cy="2381685"/>
          </a:xfrm>
        </p:spPr>
        <p:txBody>
          <a:bodyPr anchor="t">
            <a:normAutofit fontScale="90000"/>
          </a:bodyPr>
          <a:lstStyle/>
          <a:p>
            <a: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Data</a:t>
            </a: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Data Visualizations</a:t>
            </a:r>
            <a:endParaRPr lang="en-US" sz="4000" b="1" i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255A4C-AA00-435B-8B4A-4636FEC0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4" y="3145873"/>
            <a:ext cx="3844852" cy="33454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3, Group 5</a:t>
            </a:r>
          </a:p>
          <a:p>
            <a:pPr algn="l"/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Holcomb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Revathi Sundar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Chakrabarty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 Castellanos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Morteza Akbari</a:t>
            </a:r>
            <a:endParaRPr lang="en-US" sz="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B85C018-8D16-442C-9E68-A9F0831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5" y="-17821"/>
            <a:ext cx="4017271" cy="24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8FB9-F24E-4124-90D4-133E747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Specific Requirements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419A-9277-4E83-8AB5-0E52A169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visualization must include a Python Flask–powered API, HTML/CSS, JavaScript, and at least one database (SQL, MongoDB, SQLite, etc.).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fall into one of the below three tracks: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combination of web scraping and Leaflet or </a:t>
            </a:r>
            <a:r>
              <a:rPr lang="en-US" sz="1400" b="0" i="0" u="none" strike="noStrike" baseline="0" dirty="0" err="1">
                <a:latin typeface="Roboto-Regular"/>
              </a:rPr>
              <a:t>Plotly</a:t>
            </a:r>
            <a:endParaRPr lang="en-US" sz="1400" b="0" i="0" u="none" strike="noStrike" baseline="0" dirty="0">
              <a:latin typeface="Roboto-Regula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dashboard page with multiple charts that update from the same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i="0" u="none" strike="noStrike" baseline="0" dirty="0">
                <a:latin typeface="Roboto-Regular"/>
              </a:rPr>
              <a:t>A server that performs multiple manipulations on data in a database prior to </a:t>
            </a:r>
            <a:r>
              <a:rPr lang="en-US" sz="1400" dirty="0">
                <a:latin typeface="Roboto-Regular"/>
              </a:rPr>
              <a:t>visualization (must be approved)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should include at least one JS library that we did not cover.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be powered by a dataset with at least 100 records.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Roboto-Regular"/>
              </a:rPr>
              <a:t>Your project must include some level of user-driven interaction (e.g., menus, dropdowns, textboxes).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>
                <a:latin typeface="Roboto-Regular"/>
              </a:rPr>
              <a:t>Your </a:t>
            </a:r>
            <a:r>
              <a:rPr lang="en-US" sz="1800" b="0" i="0" u="none" strike="noStrike" baseline="0" dirty="0">
                <a:latin typeface="Roboto-Regular"/>
              </a:rPr>
              <a:t>final visualization should ideally </a:t>
            </a:r>
            <a:r>
              <a:rPr lang="en-US" sz="1800" b="0" i="0" u="none" strike="noStrike" baseline="0">
                <a:latin typeface="Roboto-Regular"/>
              </a:rPr>
              <a:t>include at </a:t>
            </a:r>
            <a:r>
              <a:rPr lang="en-US" sz="1800" b="0" i="0" u="none" strike="noStrike" baseline="0" dirty="0">
                <a:latin typeface="Roboto-Regular"/>
              </a:rPr>
              <a:t>least three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Dashboard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F0C5FFD5-E81F-46E4-AF04-8536A371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40" y="4269996"/>
            <a:ext cx="5669072" cy="258800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E99B4-8281-45F7-B018-B0724536D2FF}"/>
              </a:ext>
            </a:extLst>
          </p:cNvPr>
          <p:cNvGrpSpPr/>
          <p:nvPr/>
        </p:nvGrpSpPr>
        <p:grpSpPr>
          <a:xfrm>
            <a:off x="6541112" y="140515"/>
            <a:ext cx="5544870" cy="6576969"/>
            <a:chOff x="6541112" y="140515"/>
            <a:chExt cx="5544870" cy="6576969"/>
          </a:xfrm>
        </p:grpSpPr>
        <p:pic>
          <p:nvPicPr>
            <p:cNvPr id="5" name="Content Placeholder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A63918A-9291-4E4D-9E6E-BE7280870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620"/>
            <a:stretch/>
          </p:blipFill>
          <p:spPr>
            <a:xfrm>
              <a:off x="6793805" y="1434079"/>
              <a:ext cx="5039484" cy="2515137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105EBC3-4E18-4C5C-8C19-6E254521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6420" y="140515"/>
              <a:ext cx="5194253" cy="1582089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DAFEC3B8-843B-406A-96CA-D2BC91A0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4"/>
            <a:stretch/>
          </p:blipFill>
          <p:spPr>
            <a:xfrm>
              <a:off x="6541112" y="4007553"/>
              <a:ext cx="5544870" cy="27099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67108-6448-4F2D-BF53-9215624A1B47}"/>
              </a:ext>
            </a:extLst>
          </p:cNvPr>
          <p:cNvSpPr txBox="1"/>
          <p:nvPr/>
        </p:nvSpPr>
        <p:spPr>
          <a:xfrm>
            <a:off x="838201" y="2443993"/>
            <a:ext cx="412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Objective: to create website to view cheapest flight options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8446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38634-D90C-4C07-B731-0A5CA081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16" y="2049433"/>
            <a:ext cx="7471778" cy="434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8" y="17858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79" y="1504149"/>
            <a:ext cx="4668721" cy="4667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Extract/Transform Data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- Dataset record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(Revathi)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Flask</a:t>
            </a:r>
          </a:p>
          <a:p>
            <a:pPr lvl="1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HTML/CSS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Map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(Ishan)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Morteza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Chart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(Adam)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995BC94-3DB9-4C0C-AF5C-67063A5B07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17650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Extract/Transform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Skyscanner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Imported flight data of cheapest flights from five origin cities to a group of destinations by looping through airport lists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resulting JSON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resulting in 186 data points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airport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/long coordinates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 csv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unwanted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to csv for import to SQL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2D4B-533D-44B6-9A1F-8811AA7D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00E-A726-4CC1-9639-51BD2311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87896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SQL database using Postgres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Loaded csv from previous step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app.py to create Flask server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up data into separate APIs for each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6204-F837-44F6-94E7-B237CA382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2" t="23075" r="53619" b="47043"/>
          <a:stretch/>
        </p:blipFill>
        <p:spPr>
          <a:xfrm>
            <a:off x="7799832" y="1269461"/>
            <a:ext cx="3232820" cy="276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E8DD-029E-4428-B49D-FA107D2E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0" t="32658" b="48004"/>
          <a:stretch/>
        </p:blipFill>
        <p:spPr>
          <a:xfrm>
            <a:off x="1583482" y="4693730"/>
            <a:ext cx="928420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1" y="58746"/>
            <a:ext cx="4060686" cy="71573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HTML/CSS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91" y="739315"/>
            <a:ext cx="8374697" cy="43939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bootstrap to format site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dropdown menu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Imported each visualization JavaScript file independently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Map, Bar Chart, Bubble Chart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leaflet, D3, and chart.js libraries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Linked to CSS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D8E0-46DC-4767-8AC2-807238D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883" y="3492024"/>
            <a:ext cx="4047111" cy="293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4E8E69B-1CA4-4F66-922F-8DA0512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1" y="3748155"/>
            <a:ext cx="3916771" cy="2419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7A141-8D85-4672-AD53-BF83C769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39" y="125068"/>
            <a:ext cx="1463724" cy="1172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C26061-135F-4E04-805C-0EB1D65D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07" y="1634554"/>
            <a:ext cx="1994388" cy="1767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71185"/>
            <a:ext cx="10515600" cy="84321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1 (Flight 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5" y="914401"/>
            <a:ext cx="10515600" cy="1858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Leaflet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Migrationlayer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Maps flights from each origin city to their destinations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</p:txBody>
      </p:sp>
      <p:pic>
        <p:nvPicPr>
          <p:cNvPr id="9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9D5FE-2865-4DF2-927A-8CD220F4E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20"/>
          <a:stretch/>
        </p:blipFill>
        <p:spPr>
          <a:xfrm>
            <a:off x="2608976" y="2592198"/>
            <a:ext cx="7123743" cy="4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73CD1-799F-47EB-B07C-F430CCC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3058454"/>
            <a:ext cx="7065013" cy="3762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2 (Bar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163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shows each destination and the cost to fly there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Utilized d3 to retrieve and loop through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with dropdown menu of origin cities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destroy within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 function to update chart with dropdown 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455B2DDA-0423-4EB0-9C3A-971EDDBA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7" y="2383512"/>
            <a:ext cx="9428086" cy="4304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69F-7DC8-432D-AE14-D3C50D5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6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3 (Bubble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03D8-97FD-46F5-BF7D-26F05FD8A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5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chart.js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Graphs airline carrier vs the cheapest single flight cost for each carrier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Put data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coordinate pairs</a:t>
            </a:r>
          </a:p>
        </p:txBody>
      </p:sp>
    </p:spTree>
    <p:extLst>
      <p:ext uri="{BB962C8B-B14F-4D97-AF65-F5344CB8AC3E}">
        <p14:creationId xmlns:p14="http://schemas.microsoft.com/office/powerpoint/2010/main" val="6619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465</Words>
  <Application>Microsoft Office PowerPoint</Application>
  <PresentationFormat>Widescreen</PresentationFormat>
  <Paragraphs>69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Office Theme</vt:lpstr>
      <vt:lpstr>Visualizing Data   Flight Data Visualizations</vt:lpstr>
      <vt:lpstr>Dashboard Overview</vt:lpstr>
      <vt:lpstr>Agenda</vt:lpstr>
      <vt:lpstr>Extract/Transform Data</vt:lpstr>
      <vt:lpstr>Load into SQL</vt:lpstr>
      <vt:lpstr>HTML/CSS</vt:lpstr>
      <vt:lpstr>Visualization 1 (Flight Map)</vt:lpstr>
      <vt:lpstr>Visualization 2 (Bar Chart)</vt:lpstr>
      <vt:lpstr>Visualization 3 (Bubble Chart)</vt:lpstr>
      <vt:lpstr>Specific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ETL</dc:title>
  <dc:creator>Morteza Akbari</dc:creator>
  <cp:lastModifiedBy>Morteza Akbari</cp:lastModifiedBy>
  <cp:revision>38</cp:revision>
  <dcterms:created xsi:type="dcterms:W3CDTF">2021-07-19T23:54:12Z</dcterms:created>
  <dcterms:modified xsi:type="dcterms:W3CDTF">2021-08-16T22:08:17Z</dcterms:modified>
</cp:coreProperties>
</file>